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4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94634"/>
  </p:normalViewPr>
  <p:slideViewPr>
    <p:cSldViewPr snapToGrid="0" snapToObjects="1" showGuides="1">
      <p:cViewPr varScale="1">
        <p:scale>
          <a:sx n="103" d="100"/>
          <a:sy n="10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7:36.708" idx="40">
    <p:pos x="10" y="10"/>
    <p:text>Digitalisierung
Automatisation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8:36.985" idx="41">
    <p:pos x="10" y="10"/>
    <p:text>Open Hub -&gt; Katalog an Open Source Software
Die Versionsverwaltung im Internet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2:58.685" idx="42">
    <p:pos x="10" y="10"/>
    <p:text>Ziel: Erklärung Git, aber wie?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4:41.575" idx="43">
    <p:pos x="10" y="10"/>
    <p:text>Dokumentation der git Funktionen eingrenzen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8:00:54.232" idx="44">
    <p:pos x="10" y="10"/>
    <p:text>Inhalte geben sich aus der vorherigen Eingrenzung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Gründe :	- Digitalisierung</a:t>
            </a:r>
          </a:p>
          <a:p>
            <a:r>
              <a:rPr lang="de-DE" dirty="0"/>
              <a:t>	- Automatisierung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Hub -&gt; Katalog an Open Source Software</a:t>
            </a:r>
          </a:p>
          <a:p>
            <a:r>
              <a:rPr lang="de-DE" dirty="0" err="1"/>
              <a:t>Git</a:t>
            </a:r>
            <a:r>
              <a:rPr lang="de-DE" dirty="0"/>
              <a:t> ist die Versionsverwaltung im Internet</a:t>
            </a:r>
          </a:p>
          <a:p>
            <a:r>
              <a:rPr lang="de-DE" dirty="0"/>
              <a:t>Noch nicht ganz im kommerziellen Teil angekommen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4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Ziel: Erklärung </a:t>
            </a:r>
            <a:r>
              <a:rPr lang="de-DE" dirty="0" err="1"/>
              <a:t>Git</a:t>
            </a:r>
            <a:r>
              <a:rPr lang="de-DE" dirty="0"/>
              <a:t>, aber wie?</a:t>
            </a:r>
          </a:p>
          <a:p>
            <a:r>
              <a:rPr lang="de-DE" dirty="0"/>
              <a:t>Langfristig -&gt; </a:t>
            </a:r>
            <a:r>
              <a:rPr lang="de-DE" dirty="0" err="1"/>
              <a:t>kommandozeile</a:t>
            </a:r>
            <a:r>
              <a:rPr lang="de-DE" dirty="0"/>
              <a:t> bleibt gleich (abstrakt)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1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Dokumentation der </a:t>
            </a:r>
            <a:r>
              <a:rPr lang="de-DE" dirty="0" err="1"/>
              <a:t>git</a:t>
            </a:r>
            <a:r>
              <a:rPr lang="de-DE" dirty="0"/>
              <a:t> Funktionen eingrenzen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99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mach ich das in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3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dezentrale Versionsverwaltung, Jeder besitzt das komplette Archiv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872204"/>
            <a:ext cx="748866" cy="6242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657</Words>
  <Application>Microsoft Office PowerPoint</Application>
  <PresentationFormat>Breitbild</PresentationFormat>
  <Paragraphs>152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174</cp:revision>
  <cp:lastPrinted>2017-06-26T12:51:52Z</cp:lastPrinted>
  <dcterms:created xsi:type="dcterms:W3CDTF">2018-10-18T12:34:26Z</dcterms:created>
  <dcterms:modified xsi:type="dcterms:W3CDTF">2020-01-12T19:09:33Z</dcterms:modified>
</cp:coreProperties>
</file>